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58" r:id="rId4"/>
    <p:sldId id="259" r:id="rId5"/>
    <p:sldId id="260" r:id="rId6"/>
    <p:sldId id="261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2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6"/>
          <p:cNvSpPr>
            <a:spLocks noChangeArrowheads="1" noChangeShapeType="1" noTextEdit="1"/>
          </p:cNvSpPr>
          <p:nvPr/>
        </p:nvSpPr>
        <p:spPr bwMode="auto">
          <a:xfrm>
            <a:off x="684213" y="333375"/>
            <a:ext cx="7740650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Урок подготовки </a:t>
            </a:r>
          </a:p>
        </p:txBody>
      </p:sp>
      <p:sp>
        <p:nvSpPr>
          <p:cNvPr id="11267" name="WordArt 7"/>
          <p:cNvSpPr>
            <a:spLocks noChangeArrowheads="1" noChangeShapeType="1" noTextEdit="1"/>
          </p:cNvSpPr>
          <p:nvPr/>
        </p:nvSpPr>
        <p:spPr bwMode="auto">
          <a:xfrm>
            <a:off x="323850" y="4797425"/>
            <a:ext cx="8497888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к сочинению-рассуждению.</a:t>
            </a:r>
          </a:p>
        </p:txBody>
      </p:sp>
      <p:pic>
        <p:nvPicPr>
          <p:cNvPr id="11268" name="Picture 12" descr="i?id=231800277-21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844675"/>
            <a:ext cx="2332038" cy="269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6" descr="geroi_nashego_vremen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844675"/>
            <a:ext cx="4545012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709160"/>
          </a:xfrm>
        </p:spPr>
        <p:txBody>
          <a:bodyPr>
            <a:normAutofit lnSpcReduction="10000"/>
          </a:bodyPr>
          <a:lstStyle/>
          <a:p>
            <a:r>
              <a:rPr lang="ru-RU" sz="4000" b="1" u="sng" dirty="0" smtClean="0">
                <a:solidFill>
                  <a:schemeClr val="bg1"/>
                </a:solidFill>
              </a:rPr>
              <a:t>Цель урока</a:t>
            </a:r>
            <a:r>
              <a:rPr lang="ru-RU" sz="4000" dirty="0" smtClean="0">
                <a:solidFill>
                  <a:schemeClr val="bg1"/>
                </a:solidFill>
              </a:rPr>
              <a:t>: проверить умение строить письменное продуктивное высказывание, уместно использовать цитаты, аргументировать свою точку зрения, делать выводы, организовать текст композиционно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8141" r="812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Что… Что такое Судьба? Что такое цель?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Кто…Кто или что может влиять на жизненные обстоятельства?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Можно… Можно ли жить без цели?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Какой… Каков… Каков итог жизненного пути Печорина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Актуальны ли проблемы романа сегодня?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_8d6f9_eb821fce_or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49583">
            <a:off x="6767793" y="2873840"/>
            <a:ext cx="2198688" cy="381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642918"/>
            <a:ext cx="7786742" cy="470916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u="sng" dirty="0" smtClean="0"/>
              <a:t>С чего начать? Вступление.</a:t>
            </a:r>
            <a:endParaRPr lang="ru-RU" dirty="0" smtClean="0"/>
          </a:p>
          <a:p>
            <a:pPr marL="92075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1.    Поставьте тему в форме вопроса, отшлифуйте стилистически. Это и будет краткое, четкое вступление.</a:t>
            </a:r>
          </a:p>
          <a:p>
            <a:pPr marL="92075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2.    Цитата из анализируемого произведения.</a:t>
            </a:r>
          </a:p>
          <a:p>
            <a:pPr marL="92075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3.    Пояснение автора.</a:t>
            </a:r>
          </a:p>
          <a:p>
            <a:pPr marL="92075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4.    Критическая оценка.</a:t>
            </a:r>
          </a:p>
          <a:p>
            <a:pPr marL="92075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5. Историческая или биографическая подробность.</a:t>
            </a:r>
          </a:p>
          <a:p>
            <a:pPr marL="92075" indent="0">
              <a:buNone/>
            </a:pPr>
            <a:r>
              <a:rPr lang="ru-RU" u="sng" dirty="0" smtClean="0">
                <a:solidFill>
                  <a:schemeClr val="bg1"/>
                </a:solidFill>
              </a:rPr>
              <a:t>Заключение.</a:t>
            </a:r>
            <a:r>
              <a:rPr lang="ru-RU" dirty="0" smtClean="0">
                <a:solidFill>
                  <a:schemeClr val="bg1"/>
                </a:solidFill>
              </a:rPr>
              <a:t> В заключении вы пишите ваши обобщения и выводы, т.е. составляете  итоговое оформление и логическое завершение главного тезиса, главной мысли. Помните, что ваши эмоции должны быть искренними.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Требования к оформлению</a:t>
            </a:r>
            <a:r>
              <a:rPr lang="ru-RU" sz="1800" b="1" dirty="0" smtClean="0">
                <a:solidFill>
                  <a:schemeClr val="bg1"/>
                </a:solidFill>
              </a:rPr>
              <a:t>:</a:t>
            </a:r>
          </a:p>
          <a:p>
            <a:pPr algn="ctr">
              <a:buNone/>
            </a:pPr>
            <a:endParaRPr lang="ru-RU" sz="18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  Все составные части сочинения должны быть неразрывно связны между собой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    Ясное, четкое начало, сразу вводящее в курс дела, раскрывающее главную мысль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    Акцентированная концовка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     Части сочинения должны быть </a:t>
            </a:r>
            <a:r>
              <a:rPr lang="ru-RU" sz="1800" dirty="0" smtClean="0">
                <a:solidFill>
                  <a:schemeClr val="bg1"/>
                </a:solidFill>
              </a:rPr>
              <a:t>соразмерны</a:t>
            </a:r>
            <a:r>
              <a:rPr lang="ru-RU" sz="1800" dirty="0" smtClean="0">
                <a:solidFill>
                  <a:schemeClr val="bg1"/>
                </a:solidFill>
              </a:rPr>
              <a:t>    В сочинении не должно быть излишней патетики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 Сочинение должно быть написано живым, образным литературным языком, без грамматических, стилистических и лексических ошибок.</a:t>
            </a:r>
          </a:p>
          <a:p>
            <a:pPr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    </a:t>
            </a:r>
            <a:r>
              <a:rPr lang="ru-RU" sz="1800" b="1" dirty="0" smtClean="0">
                <a:solidFill>
                  <a:schemeClr val="bg1"/>
                </a:solidFill>
              </a:rPr>
              <a:t> Название темы пишется без кавычек</a:t>
            </a:r>
            <a:r>
              <a:rPr lang="ru-RU" sz="1800" b="1" dirty="0" smtClean="0">
                <a:solidFill>
                  <a:schemeClr val="bg1"/>
                </a:solidFill>
              </a:rPr>
              <a:t>.</a:t>
            </a:r>
            <a:r>
              <a:rPr lang="ru-RU" sz="1800" dirty="0" smtClean="0">
                <a:solidFill>
                  <a:schemeClr val="bg1"/>
                </a:solidFill>
              </a:rPr>
              <a:t> 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    </a:t>
            </a:r>
            <a:r>
              <a:rPr lang="ru-RU" sz="1800" b="1" dirty="0" smtClean="0">
                <a:solidFill>
                  <a:schemeClr val="bg1"/>
                </a:solidFill>
              </a:rPr>
              <a:t>Эпиграф:</a:t>
            </a:r>
            <a:endParaRPr lang="ru-RU" sz="1800" dirty="0" smtClean="0">
              <a:solidFill>
                <a:schemeClr val="bg1"/>
              </a:solidFill>
            </a:endParaRPr>
          </a:p>
          <a:p>
            <a:pPr lvl="0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желателен, но не обязателен; </a:t>
            </a:r>
          </a:p>
          <a:p>
            <a:pPr lvl="0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должен соответствовать теме;  </a:t>
            </a:r>
          </a:p>
          <a:p>
            <a:pPr lvl="0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пишется без кавычек; </a:t>
            </a:r>
          </a:p>
          <a:p>
            <a:pPr lvl="0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инициалы и фамилия автора (без скобок) – в конце.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 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Цитаты всегда заключаются в кавычки.</a:t>
            </a:r>
            <a:endParaRPr lang="ru-RU" sz="1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 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Фамилия автора некогда не берется в скобки.</a:t>
            </a:r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6"/>
          <p:cNvSpPr>
            <a:spLocks noChangeArrowheads="1" noChangeShapeType="1" noTextEdit="1"/>
          </p:cNvSpPr>
          <p:nvPr/>
        </p:nvSpPr>
        <p:spPr bwMode="auto">
          <a:xfrm>
            <a:off x="611188" y="1628775"/>
            <a:ext cx="7848600" cy="1944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Спасибо за внимание!</a:t>
            </a:r>
          </a:p>
        </p:txBody>
      </p:sp>
      <p:pic>
        <p:nvPicPr>
          <p:cNvPr id="25605" name="Picture 9" descr="FIREWRK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3538" y="623888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0" descr="FIREWRK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549275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580548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4581525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</TotalTime>
  <Words>88</Words>
  <PresentationFormat>Экран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</cp:revision>
  <dcterms:created xsi:type="dcterms:W3CDTF">2017-02-05T12:25:34Z</dcterms:created>
  <dcterms:modified xsi:type="dcterms:W3CDTF">2017-02-05T12:38:50Z</dcterms:modified>
</cp:coreProperties>
</file>